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5143500" cy="91440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406" y="-18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6953267"/>
            <a:ext cx="828097" cy="219073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5763" y="1619230"/>
            <a:ext cx="4371975" cy="1960033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5975" y="3679442"/>
            <a:ext cx="3431550" cy="232131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3766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2000235"/>
            <a:ext cx="4629150" cy="628654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3766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098737" y="366184"/>
            <a:ext cx="787588" cy="7920592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366184"/>
            <a:ext cx="3801378" cy="792059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3766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301" y="5524493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06301" y="3524244"/>
            <a:ext cx="4371975" cy="2000249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4207858" y="0"/>
            <a:ext cx="935642" cy="314324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3685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3604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3766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3766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378675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411" y="7143768"/>
            <a:ext cx="4627252" cy="1024037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65" y="571473"/>
            <a:ext cx="2875359" cy="64770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194486" y="1809731"/>
            <a:ext cx="1692176" cy="5238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376650" cy="9144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1105" y="285720"/>
            <a:ext cx="4189839" cy="1041403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3071" y="1333477"/>
            <a:ext cx="4191953" cy="6953299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786063" y="8324845"/>
            <a:ext cx="1788961" cy="819156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342900" y="8657172"/>
            <a:ext cx="942966" cy="486833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285866" y="8657169"/>
            <a:ext cx="1486803" cy="48683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384229" y="7129340"/>
            <a:ext cx="490050" cy="11616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4576448" y="0"/>
            <a:ext cx="567052" cy="1904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7000" r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374000" cy="1524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627784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彩虹女孩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85850" y="3923928"/>
            <a:ext cx="3488010" cy="2677656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林語彤</a:t>
            </a:r>
            <a:endParaRPr lang="en-US" altLang="zh-TW" sz="5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劉孟涓</a:t>
            </a:r>
            <a:endParaRPr lang="en-US" altLang="zh-TW" sz="5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謝沛璇</a:t>
            </a:r>
            <a:endParaRPr lang="zh-TW" altLang="en-US" sz="5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追光者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876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彩虹隊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03848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曹子廷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許倫碩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鄧裕紳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陳甯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潘揚佶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王翊潔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526069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我們都是一定人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8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忠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波妞</a:t>
            </a:r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隊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03848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王宇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彤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高恩典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黃仁惠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伃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辰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魏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瑄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彤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絲琹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413411"/>
            <a:ext cx="3384376" cy="83099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HANDCLAP/FITZAND </a:t>
            </a:r>
            <a:endParaRPr lang="en-US" altLang="zh-TW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0" hangingPunct="0"/>
            <a:r>
              <a:rPr lang="en-US" altLang="zh-TW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THE TANTRUMS</a:t>
            </a:r>
            <a:endParaRPr lang="zh-TW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17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49793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孝、信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496542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詩慈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950057"/>
            <a:ext cx="3488010" cy="2062103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黃詩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涵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段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姵慈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454061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讓我留在你身邊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031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49793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496542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Super Girl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950057"/>
            <a:ext cx="3488010" cy="2062103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梁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靜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陳家儀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262944" y="7454061"/>
            <a:ext cx="1995078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暖暖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49793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忠、美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267744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遇見海草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131840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陳姍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妮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李依明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曾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少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萱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品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諺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林佩欣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湛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詠華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454061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剛好遇見你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1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49793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267744"/>
            <a:ext cx="3848050" cy="64633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GUMMY  BEAR</a:t>
            </a:r>
            <a:endParaRPr lang="zh-TW" altLang="en-US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131840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楊欣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栩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采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妮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赫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子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晴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婕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寧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妍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蓁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詠婷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454061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光年之外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9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49793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465765"/>
            <a:ext cx="3848050" cy="954107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小豬豬</a:t>
            </a:r>
            <a:endParaRPr lang="zh-TW" altLang="en-US" sz="5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635896"/>
            <a:ext cx="3488010" cy="304698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廖唯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寧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茵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龍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玟育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454061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告白氣球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02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209900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62399"/>
            <a:ext cx="3848050" cy="76944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黏</a:t>
            </a:r>
            <a:r>
              <a:rPr lang="en-US" altLang="zh-TW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TT</a:t>
            </a:r>
            <a:r>
              <a:rPr lang="zh-TW" alt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情歌隊</a:t>
            </a:r>
            <a:endParaRPr lang="zh-TW" alt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131840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陳紫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柔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彭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苡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寧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張宜軒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鄧開鴻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脩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宸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歆庭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91630" y="7454061"/>
            <a:ext cx="309634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小情歌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1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209900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62399"/>
            <a:ext cx="3848050" cy="64633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C</a:t>
            </a:r>
            <a:r>
              <a:rPr lang="zh-TW" alt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哩</a:t>
            </a:r>
            <a:r>
              <a:rPr lang="en-US" altLang="zh-TW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C</a:t>
            </a:r>
            <a:r>
              <a:rPr lang="zh-TW" alt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哩櫻桃嘴隊</a:t>
            </a:r>
            <a:endParaRPr lang="zh-TW" altLang="en-US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0012" y="3131840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曾紫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婷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鄭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珉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喬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林宇婷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翊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瑄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翎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恩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邱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威翰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91630" y="7454061"/>
            <a:ext cx="309634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真的不想嘴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90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209900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仁、愛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413501"/>
            <a:ext cx="4104456" cy="64633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waiting for dawn</a:t>
            </a:r>
            <a:endParaRPr lang="zh-TW" altLang="en-US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91741" y="3419872"/>
            <a:ext cx="3488010" cy="2062103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魏珮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羽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梁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靜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91630" y="7454061"/>
            <a:ext cx="309634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下一個天亮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58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</a:t>
            </a: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閃亮之星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25328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陳妤涵 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陳萱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黃苡蕎 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曾詠妍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張芯慈 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朱月</a:t>
            </a:r>
            <a:endParaRPr lang="zh-TW" altLang="en-US" sz="4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學貓叫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34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忠、愛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閃亮四顆星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491880"/>
            <a:ext cx="3488010" cy="35394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呂晏</a:t>
            </a:r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霆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丁</a:t>
            </a:r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品</a:t>
            </a:r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瑄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歆</a:t>
            </a:r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雅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鍾</a:t>
            </a:r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宜軒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526069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Yes </a:t>
            </a:r>
            <a:r>
              <a:rPr lang="en-US" altLang="zh-TW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l </a:t>
            </a:r>
            <a:r>
              <a:rPr lang="en-US" altLang="zh-TW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Am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613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64633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C</a:t>
            </a:r>
            <a:r>
              <a:rPr lang="zh-TW" alt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哩</a:t>
            </a:r>
            <a:r>
              <a:rPr lang="en-US" altLang="zh-TW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C</a:t>
            </a:r>
            <a:r>
              <a:rPr lang="zh-TW" alt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哩櫻桃嘴隊</a:t>
            </a:r>
            <a:endParaRPr lang="zh-TW" altLang="en-US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03848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邱威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翰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林宇婷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曾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紫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婷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翊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瑄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鄭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珉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喬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許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翎恩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51670" y="7526069"/>
            <a:ext cx="273630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哩</a:t>
            </a:r>
            <a:r>
              <a:rPr lang="en-US" altLang="zh-TW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哩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74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孝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555776"/>
            <a:ext cx="3848050" cy="954107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琦云廷</a:t>
            </a:r>
            <a:endParaRPr lang="zh-TW" altLang="en-US" sz="5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707904"/>
            <a:ext cx="3488010" cy="304698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鄧芷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琦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芷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云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奐廷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635646" y="7526069"/>
            <a:ext cx="2952328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So Special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09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孝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54107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大小姐</a:t>
            </a:r>
            <a:endParaRPr lang="zh-TW" altLang="en-US" sz="5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11932" y="3563888"/>
            <a:ext cx="3488010" cy="304698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鄧可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婕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蔡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翊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萱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妤婷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51670" y="7526069"/>
            <a:ext cx="273630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LOVE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52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仁、愛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547065"/>
            <a:ext cx="4104456" cy="584775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Dark </a:t>
            </a:r>
            <a:r>
              <a:rPr lang="en-US" altLang="zh-TW" sz="32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felmate</a:t>
            </a:r>
            <a:r>
              <a:rPr lang="en-US" altLang="zh-TW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 never</a:t>
            </a:r>
            <a:endParaRPr lang="zh-TW" alt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11932" y="3491880"/>
            <a:ext cx="3488010" cy="304698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陳妍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蓁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魏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珮</a:t>
            </a:r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羽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梁</a:t>
            </a:r>
            <a:r>
              <a:rPr lang="zh-TW" altLang="en-US" sz="6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靜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600200" y="7022473"/>
            <a:ext cx="2952328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Dance The Right Away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90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76944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BOOK</a:t>
            </a:r>
            <a:r>
              <a:rPr lang="zh-TW" alt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隊</a:t>
            </a:r>
            <a:endParaRPr lang="zh-TW" alt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131840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盧彥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蓁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林巧茹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葉姿菁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李佳明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鄧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惟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辰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紫芸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51670" y="7526069"/>
            <a:ext cx="273630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en-US" altLang="zh-TW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BAR </a:t>
            </a:r>
            <a:r>
              <a:rPr lang="en-US" altLang="zh-TW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BAR</a:t>
            </a:r>
            <a:r>
              <a:rPr lang="en-US" altLang="zh-TW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BAR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81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3539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忠、美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76944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遇見海草</a:t>
            </a:r>
            <a:endParaRPr lang="zh-TW" alt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131840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陳姍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妮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李依明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曾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少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萱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品</a:t>
            </a:r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諺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林佩欣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湛</a:t>
            </a:r>
            <a:r>
              <a:rPr lang="zh-TW" altLang="en-US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詠華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51670" y="7526069"/>
            <a:ext cx="273630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海草舞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99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5986" y="1590055"/>
            <a:ext cx="3353916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美、</a:t>
            </a:r>
            <a:r>
              <a:rPr lang="en-US" altLang="zh-TW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孝、</a:t>
            </a:r>
            <a:r>
              <a:rPr lang="en-US" altLang="zh-TW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信</a:t>
            </a:r>
            <a:endParaRPr lang="zh-TW" altLang="en-US" sz="2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267744"/>
            <a:ext cx="3848050" cy="769441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眉飛扇舞</a:t>
            </a:r>
            <a:endParaRPr lang="zh-TW" alt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11932" y="2979107"/>
            <a:ext cx="3488010" cy="4401205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楊采</a:t>
            </a:r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玥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梁璿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妤</a:t>
            </a:r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婷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陳甯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吳</a:t>
            </a:r>
            <a:r>
              <a:rPr lang="zh-TW" altLang="en-US" sz="56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勝騏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51670" y="7526069"/>
            <a:ext cx="2736304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眉飛色舞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25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49793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仁、愛</a:t>
            </a:r>
            <a:endParaRPr lang="zh-TW" altLang="en-US" sz="36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小虎隊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35968" y="3563888"/>
            <a:ext cx="3488010" cy="304698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王語萱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莊燦宇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楊亞澄</a:t>
            </a:r>
            <a:endParaRPr lang="zh-TW" altLang="en-US" sz="6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小酒窩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90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小星星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25328"/>
            <a:ext cx="3488010" cy="409342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馬依婷</a:t>
            </a:r>
            <a:endParaRPr lang="en-US" altLang="zh-TW" sz="5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林姵妤</a:t>
            </a:r>
            <a:endParaRPr lang="en-US" altLang="zh-TW" sz="5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邱捷閔</a:t>
            </a:r>
            <a:endParaRPr lang="en-US" altLang="zh-TW" sz="5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羅云希</a:t>
            </a:r>
            <a:endParaRPr lang="en-US" altLang="zh-TW" sz="5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李芷彤</a:t>
            </a:r>
            <a:endParaRPr lang="zh-TW" altLang="en-US" sz="5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學貓叫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90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仁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3978" y="2555776"/>
            <a:ext cx="4104456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閃耀吧</a:t>
            </a:r>
            <a:r>
              <a:rPr lang="en-US" altLang="zh-TW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!</a:t>
            </a:r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女孩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5815" y="4139952"/>
            <a:ext cx="3488010" cy="2062103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謝沛璇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李雨倩</a:t>
            </a:r>
            <a:endParaRPr lang="zh-TW" altLang="en-US" sz="6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347614" y="7474967"/>
            <a:ext cx="324036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真的不想嘴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90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貓咪隊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25328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梁璿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林佳琪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陳甯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李瑋恩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江軒鎧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張佑嘉</a:t>
            </a:r>
            <a:endParaRPr lang="zh-TW" altLang="en-US" sz="4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學貓叫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90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忠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627784"/>
            <a:ext cx="3848050" cy="1077218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皮小子</a:t>
            </a:r>
            <a:endParaRPr lang="zh-TW" altLang="en-US" sz="6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3558" y="3995936"/>
            <a:ext cx="3488010" cy="2062103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張城碩</a:t>
            </a:r>
            <a:endParaRPr lang="en-US" altLang="zh-TW" sz="6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張恩慈</a:t>
            </a:r>
            <a:endParaRPr lang="zh-TW" altLang="en-US" sz="6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小幸運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27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歌唱比賽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496542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獵豹隊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14772" y="3491880"/>
            <a:ext cx="3488010" cy="35394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陳宗佑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江軒凱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朱畇澄</a:t>
            </a:r>
            <a:endParaRPr lang="en-US" altLang="zh-TW" sz="5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廖育騰</a:t>
            </a:r>
            <a:endParaRPr lang="zh-TW" altLang="en-US" sz="5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821210" y="7474967"/>
            <a:ext cx="2766764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帥到分手</a:t>
            </a:r>
            <a:endParaRPr lang="zh-TW" alt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27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版面配置區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26" r="34926"/>
          <a:stretch>
            <a:fillRect/>
          </a:stretch>
        </p:blipFill>
        <p:spPr>
          <a:xfrm>
            <a:off x="468029" y="1363117"/>
            <a:ext cx="4191953" cy="6953299"/>
          </a:xfr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95486" y="213712"/>
            <a:ext cx="4464496" cy="757888"/>
          </a:xfrm>
          <a:solidFill>
            <a:srgbClr val="00B050"/>
          </a:solidFill>
          <a:ln w="76200"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舞蹈比賽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低年級組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707654" y="8540869"/>
            <a:ext cx="3240360" cy="495627"/>
          </a:xfrm>
          <a:solidFill>
            <a:srgbClr val="00B050"/>
          </a:solidFill>
          <a:ln w="57150">
            <a:solidFill>
              <a:srgbClr val="92D05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年山豐之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星決賽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3978" y="1428328"/>
            <a:ext cx="3143200" cy="76944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組 </a:t>
            </a:r>
            <a:r>
              <a:rPr lang="en-US" altLang="zh-TW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endParaRPr lang="zh-TW" altLang="en-US" sz="4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3518" y="2352526"/>
            <a:ext cx="3848050" cy="923330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好友隊</a:t>
            </a:r>
            <a:endParaRPr lang="zh-TW" alt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9924" y="3203848"/>
            <a:ext cx="3488010" cy="4154984"/>
          </a:xfrm>
          <a:prstGeom prst="rect">
            <a:avLst/>
          </a:prstGeom>
          <a:noFill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梁璿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林佳琪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羅乃靖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陳甯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施好炘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楊子妤</a:t>
            </a:r>
            <a:endParaRPr lang="en-US" altLang="zh-TW" sz="44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203598" y="7526069"/>
            <a:ext cx="338437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eaLnBrk="0" hangingPunct="0"/>
            <a:r>
              <a:rPr lang="zh-TW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我們都是一定人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27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鳳舞九天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鳳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鳳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</TotalTime>
  <Words>967</Words>
  <Application>Microsoft Office PowerPoint</Application>
  <PresentationFormat>如螢幕大小 (16:9)</PresentationFormat>
  <Paragraphs>254</Paragraphs>
  <Slides>27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鳳舞九天</vt:lpstr>
      <vt:lpstr>歌唱比賽【低年級組】</vt:lpstr>
      <vt:lpstr>歌唱比賽【低年級組】</vt:lpstr>
      <vt:lpstr>歌唱比賽【低年級組】</vt:lpstr>
      <vt:lpstr>歌唱比賽【低年級組】</vt:lpstr>
      <vt:lpstr>歌唱比賽【低年級組】</vt:lpstr>
      <vt:lpstr>歌唱比賽【低年級組】</vt:lpstr>
      <vt:lpstr>歌唱比賽【低年級組】</vt:lpstr>
      <vt:lpstr>歌唱比賽【低年級組】</vt:lpstr>
      <vt:lpstr>舞蹈比賽【低年級組】</vt:lpstr>
      <vt:lpstr>舞蹈比賽【低年級組】</vt:lpstr>
      <vt:lpstr>舞蹈比賽【低年級組】</vt:lpstr>
      <vt:lpstr>歌唱比賽【高年級組】</vt:lpstr>
      <vt:lpstr>歌唱比賽【高年級組】</vt:lpstr>
      <vt:lpstr>歌唱比賽【高年級組】</vt:lpstr>
      <vt:lpstr>歌唱比賽【高年級組】</vt:lpstr>
      <vt:lpstr>歌唱比賽【高年級組】</vt:lpstr>
      <vt:lpstr>歌唱比賽【高年級組】</vt:lpstr>
      <vt:lpstr>歌唱比賽【高年級組】</vt:lpstr>
      <vt:lpstr>歌唱比賽【高年級組】</vt:lpstr>
      <vt:lpstr>舞蹈比賽【高年級組】</vt:lpstr>
      <vt:lpstr>舞蹈比賽【高年級組】</vt:lpstr>
      <vt:lpstr>舞蹈比賽【高年級組】</vt:lpstr>
      <vt:lpstr>舞蹈比賽【高年級組】</vt:lpstr>
      <vt:lpstr>舞蹈比賽【高年級組】</vt:lpstr>
      <vt:lpstr>舞蹈比賽【高年級組】</vt:lpstr>
      <vt:lpstr>舞蹈比賽【高年級組】</vt:lpstr>
      <vt:lpstr>舞蹈比賽【高年級組】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歌唱比賽【低年級組】</dc:title>
  <dc:creator>super</dc:creator>
  <cp:lastModifiedBy>super</cp:lastModifiedBy>
  <cp:revision>21</cp:revision>
  <dcterms:created xsi:type="dcterms:W3CDTF">2018-12-25T07:51:51Z</dcterms:created>
  <dcterms:modified xsi:type="dcterms:W3CDTF">2018-12-26T01:45:24Z</dcterms:modified>
</cp:coreProperties>
</file>